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6A27747-77A7-43D3-A7C4-7D0CAD7B751E}">
  <a:tblStyle styleId="{F6A27747-77A7-43D3-A7C4-7D0CAD7B751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6da314fbef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6da314fbe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6da314fbef_0_1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6da314fbef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11" Type="http://schemas.openxmlformats.org/officeDocument/2006/relationships/hyperlink" Target="https://docs.google.com/presentation/d/1cTYUlG5LLcUV8j3l8HWHhG4BV8HLGrvz7PAPajMMEis/view" TargetMode="External"/><Relationship Id="rId10" Type="http://schemas.openxmlformats.org/officeDocument/2006/relationships/hyperlink" Target="https://docs.google.com/presentation/d/18Ev5B_52w2C7kmjznsRAmwFHV7NrNekxIoYjhW8skkw/view" TargetMode="External"/><Relationship Id="rId9" Type="http://schemas.openxmlformats.org/officeDocument/2006/relationships/hyperlink" Target="https://docs.google.com/presentation/d/1o9Cpu5qgP_XuXIrzI2kTGTe7JspJI49TAqfjVtf4Kvs/view" TargetMode="External"/><Relationship Id="rId5" Type="http://schemas.openxmlformats.org/officeDocument/2006/relationships/hyperlink" Target="https://docs.google.com/presentation/d/18Ev5B_52w2C7kmjznsRAmwFHV7NrNekxIoYjhW8skkw/view" TargetMode="External"/><Relationship Id="rId6" Type="http://schemas.openxmlformats.org/officeDocument/2006/relationships/hyperlink" Target="https://docs.google.com/presentation/d/15jTW6ShpmrfnGddID8aE1uphcL_xhqsfbH_WeNXscr4/view" TargetMode="External"/><Relationship Id="rId7" Type="http://schemas.openxmlformats.org/officeDocument/2006/relationships/hyperlink" Target="https://docs.google.com/presentation/d/1XKPLmQkTjajIrAboxfttYRAG0E-LOjYvdSHC1ri0APU/view" TargetMode="External"/><Relationship Id="rId8" Type="http://schemas.openxmlformats.org/officeDocument/2006/relationships/hyperlink" Target="https://docs.google.com/presentation/d/1obboEK1J80Mgl63zGpzFJrCIMBow0bkhJ89HNS53sVs/view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docs.google.com/presentation/d/15jTW6ShpmrfnGddID8aE1uphcL_xhqsfbH_WeNXscr4/view" TargetMode="External"/><Relationship Id="rId6" Type="http://schemas.openxmlformats.org/officeDocument/2006/relationships/hyperlink" Target="https://docs.google.com/presentation/d/1o9Cpu5qgP_XuXIrzI2kTGTe7JspJI49TAqfjVtf4Kvs/view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{F6A27747-77A7-43D3-A7C4-7D0CAD7B751E}</a:tableStyleId>
              </a:tblPr>
              <a:tblGrid>
                <a:gridCol w="1633350"/>
                <a:gridCol w="4045800"/>
                <a:gridCol w="3669725"/>
              </a:tblGrid>
              <a:tr h="2493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3: Comparison of the Union &amp; Confederacy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5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differences in strategy, resources, and goals shape the Union and Confederate approaches to the Civil War?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35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Comparison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Quantitative Analysis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1059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Do Firsts + Exemplars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Comparison of the Union &amp; Confederacy Student Worksheet + Exemplars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Do First Options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Access to Inquiry Journal (Already handed out in Lesson 1)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Printed Student Handouts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Stations Materials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590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Confederacy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Quote Analysis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7181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“Do First”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4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time to preview the Topic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supporting questions within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1"/>
                        </a:rPr>
                        <a:t>Unit 9 Inquiry Journal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787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to page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3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: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9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- Topic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Supporting Questions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Fill out the “K” and “W” for each of the supporting questions for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9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 Topic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The Civil War (1861-1865): Daily Lesson Plan (90 Minutes)</a:t>
            </a:r>
            <a:endParaRPr sz="21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279838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{F6A27747-77A7-43D3-A7C4-7D0CAD7B751E}</a:tableStyleId>
              </a:tblPr>
              <a:tblGrid>
                <a:gridCol w="1673200"/>
                <a:gridCol w="4057350"/>
                <a:gridCol w="3702950"/>
              </a:tblGrid>
              <a:tr h="151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3: Comparison of the Union &amp; Confederacy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288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PRACTICE</a:t>
                      </a:r>
                      <a:endParaRPr b="1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Allow students an opportunity to gain historical background for the two sides of the Civil War with the “What is the Context? - The Union and Confederacy reading (page 1 of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student worksheet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). Students will answer check for understanding questions as they read. This reading can be done as a class, individually, or in groups.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417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student worksheet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Conduct reading collectively, in small groups, or individually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and answer the accompanying questions for the contextualization reading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764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EXHIBIT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participate in a data analysis through a stations activity. The classroom will need to be set up into 7 specific stations, with 4-5 seats for each station.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Multiple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copies of each chart in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Civil War Data Stations Materials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should placed at the corresponding station. Students will complete the questions on pages 2-3 of their student worksheet.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(~5-6 minutes per station is recommended)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  <a:tr h="4848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190500" lvl="0" marL="28575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Set up classroom into stations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190500" lvl="0" marL="28575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 movement,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behavior, and academic expectations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190500" lvl="0" marL="28575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timing and direct movement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190500" lvl="0" marL="28575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Listen to teacher directions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190500" lvl="0" marL="28575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Move to starting station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190500" lvl="0" marL="28575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Work with groups to draw conclusions about the sets of data provided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48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further investigate how data can be used to further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understanding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by completing the Quantitative Analysis Graphic Organizer (page 4 of student worksheet). Students should select one graph from a station and consider it more carefully with the questions.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848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190500" lvl="0" marL="28575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page 4 and provide instructions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190500" lvl="0" marL="28575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If time allows, lead an informal discussion to discuss the uses and limitations of data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190500" lvl="0" marL="28575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Quantitative Analysis Graphic Organizer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190500" lvl="0" marL="28575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class discussion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4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7.66 Compare the Union and Confederate approaches to the war, including how strategy, resources, technology and international support shaped its course and outcome.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The Civil War (1861-1865): Daily Lesson Plan (90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